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8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4F22-C4A2-4B6E-B45E-0FABA88005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0E8F-812B-448F-964B-283BB6C64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NULL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media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microsoft.com/office/2007/relationships/media" Target="../media/media2.mp3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microsoft.com/office/2007/relationships/media" Target="../media/media2.mp3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3818"/>
            <a:ext cx="9144000" cy="1011237"/>
          </a:xfrm>
        </p:spPr>
        <p:txBody>
          <a:bodyPr/>
          <a:lstStyle/>
          <a:p>
            <a:r>
              <a:rPr lang="ru-RU" dirty="0" err="1" smtClean="0"/>
              <a:t>Гра</a:t>
            </a:r>
            <a:r>
              <a:rPr lang="ru-RU" dirty="0" smtClean="0"/>
              <a:t>-лото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124220"/>
            <a:ext cx="9144000" cy="165576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FF"/>
                </a:solidFill>
              </a:rPr>
              <a:t>«</a:t>
            </a:r>
            <a:r>
              <a:rPr lang="ru-RU" sz="7200" dirty="0" err="1" smtClean="0">
                <a:solidFill>
                  <a:srgbClr val="FF00FF"/>
                </a:solidFill>
              </a:rPr>
              <a:t>Подарунки</a:t>
            </a:r>
            <a:r>
              <a:rPr lang="ru-RU" sz="7200" dirty="0" smtClean="0">
                <a:solidFill>
                  <a:srgbClr val="FF00FF"/>
                </a:solidFill>
              </a:rPr>
              <a:t> для гном</a:t>
            </a:r>
            <a:r>
              <a:rPr lang="uk-UA" sz="7200" dirty="0" err="1" smtClean="0">
                <a:solidFill>
                  <a:srgbClr val="FF00FF"/>
                </a:solidFill>
              </a:rPr>
              <a:t>ів</a:t>
            </a:r>
            <a:r>
              <a:rPr lang="ru-RU" sz="7200" dirty="0" smtClean="0">
                <a:solidFill>
                  <a:srgbClr val="FF00FF"/>
                </a:solidFill>
              </a:rPr>
              <a:t>»</a:t>
            </a:r>
            <a:endParaRPr lang="en-US" sz="72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281989"/>
            <a:ext cx="2154115" cy="1325563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Мета гри: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008" y="167054"/>
            <a:ext cx="6418384" cy="2250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з</a:t>
            </a:r>
            <a:r>
              <a:rPr lang="uk-UA" sz="2400" dirty="0" smtClean="0"/>
              <a:t>акріпити знання про звуки К,Г,Х ; навчити дітей визначати відповідні звуки на слух ; формувати правильну </a:t>
            </a:r>
            <a:r>
              <a:rPr lang="uk-UA" sz="2400" dirty="0" err="1" smtClean="0"/>
              <a:t>звуковимову</a:t>
            </a:r>
            <a:r>
              <a:rPr lang="uk-UA" sz="2400" dirty="0" smtClean="0"/>
              <a:t> звуків ; визначати позицію звука в слові; розвивати уяву , слухову увагу , фонематичне прийняття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32085" y="2646486"/>
            <a:ext cx="45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Інструкція до гри: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515" y="2769577"/>
            <a:ext cx="6425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</a:t>
            </a:r>
            <a:r>
              <a:rPr lang="uk-UA" sz="2400" smtClean="0"/>
              <a:t>итина </a:t>
            </a:r>
            <a:r>
              <a:rPr lang="uk-UA" sz="2400" dirty="0" smtClean="0"/>
              <a:t>повинна вибрати відповідне слово- «подарунок»; натиснути  на нього «мишкою», якщо слово правильне – воно опиниться у гнома. Слова обов‘язково промовляти.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1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9427"/>
            <a:ext cx="2910999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2" y="246252"/>
            <a:ext cx="1806919" cy="22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1" y="133264"/>
            <a:ext cx="1855840" cy="2215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1" y="133264"/>
            <a:ext cx="2251484" cy="2475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4" y="156550"/>
            <a:ext cx="2152634" cy="2442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56" y="88034"/>
            <a:ext cx="2004563" cy="22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5" y="2571584"/>
            <a:ext cx="1740094" cy="1962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5" y="2609066"/>
            <a:ext cx="1768643" cy="19999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4" y="2643875"/>
            <a:ext cx="1739948" cy="19651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2643875"/>
            <a:ext cx="1657083" cy="1817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6" y="2599427"/>
            <a:ext cx="1799866" cy="1981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43" y="4889151"/>
            <a:ext cx="1470810" cy="1814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2" y="4646475"/>
            <a:ext cx="1789762" cy="1919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0" y="4473886"/>
            <a:ext cx="1705775" cy="2073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97" y="4608993"/>
            <a:ext cx="1811959" cy="1938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09" y="4324267"/>
            <a:ext cx="1776863" cy="2222792"/>
          </a:xfrm>
          <a:prstGeom prst="rect">
            <a:avLst/>
          </a:prstGeom>
        </p:spPr>
      </p:pic>
      <p:pic>
        <p:nvPicPr>
          <p:cNvPr id="20" name="kriki-radosti-dete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0987" y="-1757850"/>
            <a:ext cx="1668605" cy="1668605"/>
          </a:xfrm>
          <a:prstGeom prst="rect">
            <a:avLst/>
          </a:prstGeom>
        </p:spPr>
      </p:pic>
      <p:pic>
        <p:nvPicPr>
          <p:cNvPr id="21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301399" y="-1021641"/>
            <a:ext cx="609600" cy="609600"/>
          </a:xfrm>
          <a:prstGeom prst="rect">
            <a:avLst/>
          </a:prstGeom>
        </p:spPr>
      </p:pic>
      <p:pic>
        <p:nvPicPr>
          <p:cNvPr id="22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718048" y="-858053"/>
            <a:ext cx="609600" cy="609600"/>
          </a:xfrm>
          <a:prstGeom prst="rect">
            <a:avLst/>
          </a:prstGeom>
        </p:spPr>
      </p:pic>
      <p:pic>
        <p:nvPicPr>
          <p:cNvPr id="23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53799" y="-869241"/>
            <a:ext cx="609600" cy="609600"/>
          </a:xfrm>
          <a:prstGeom prst="rect">
            <a:avLst/>
          </a:prstGeom>
        </p:spPr>
      </p:pic>
      <p:pic>
        <p:nvPicPr>
          <p:cNvPr id="24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606199" y="-716841"/>
            <a:ext cx="609600" cy="609600"/>
          </a:xfrm>
          <a:prstGeom prst="rect">
            <a:avLst/>
          </a:prstGeom>
        </p:spPr>
      </p:pic>
      <p:pic>
        <p:nvPicPr>
          <p:cNvPr id="25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04281" y="-1319205"/>
            <a:ext cx="609600" cy="609600"/>
          </a:xfrm>
          <a:prstGeom prst="rect">
            <a:avLst/>
          </a:prstGeom>
        </p:spPr>
      </p:pic>
      <p:pic>
        <p:nvPicPr>
          <p:cNvPr id="26" name="0018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6236.25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992000" y="-820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63399 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6" y="114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33216 0.2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1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43659 0.309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36" y="154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74818 0.30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5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74831 0.01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22" y="9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57735 0.024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67" y="12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7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6" y="2470806"/>
            <a:ext cx="314659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2" y="246252"/>
            <a:ext cx="1806919" cy="229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1" y="133264"/>
            <a:ext cx="1855840" cy="221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33" y="-126821"/>
            <a:ext cx="2251484" cy="247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4" y="156550"/>
            <a:ext cx="2152634" cy="2442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56" y="88034"/>
            <a:ext cx="2004563" cy="2205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5" y="2571584"/>
            <a:ext cx="1740094" cy="1962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5" y="2609066"/>
            <a:ext cx="1768643" cy="1999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4" y="2643875"/>
            <a:ext cx="1739948" cy="1965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2643875"/>
            <a:ext cx="1657083" cy="18176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6" y="2599427"/>
            <a:ext cx="1799866" cy="1981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43" y="4889151"/>
            <a:ext cx="1470810" cy="1814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2" y="4646475"/>
            <a:ext cx="1789762" cy="1919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0" y="4473886"/>
            <a:ext cx="1705775" cy="20731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97" y="4608993"/>
            <a:ext cx="1811959" cy="1938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09" y="4324267"/>
            <a:ext cx="1776863" cy="2222792"/>
          </a:xfrm>
          <a:prstGeom prst="rect">
            <a:avLst/>
          </a:prstGeom>
        </p:spPr>
      </p:pic>
      <p:pic>
        <p:nvPicPr>
          <p:cNvPr id="20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53233" y="-858053"/>
            <a:ext cx="609600" cy="609600"/>
          </a:xfrm>
          <a:prstGeom prst="rect">
            <a:avLst/>
          </a:prstGeom>
        </p:spPr>
      </p:pic>
      <p:pic>
        <p:nvPicPr>
          <p:cNvPr id="21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718048" y="-858053"/>
            <a:ext cx="609600" cy="609600"/>
          </a:xfrm>
          <a:prstGeom prst="rect">
            <a:avLst/>
          </a:prstGeom>
        </p:spPr>
      </p:pic>
      <p:pic>
        <p:nvPicPr>
          <p:cNvPr id="22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70448" y="-705653"/>
            <a:ext cx="609600" cy="609600"/>
          </a:xfrm>
          <a:prstGeom prst="rect">
            <a:avLst/>
          </a:prstGeom>
        </p:spPr>
      </p:pic>
      <p:pic>
        <p:nvPicPr>
          <p:cNvPr id="23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022848" y="-553253"/>
            <a:ext cx="609600" cy="609600"/>
          </a:xfrm>
          <a:prstGeom prst="rect">
            <a:avLst/>
          </a:prstGeom>
        </p:spPr>
      </p:pic>
      <p:pic>
        <p:nvPicPr>
          <p:cNvPr id="24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200233" y="-755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5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43099 0.5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62943 0.57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2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51693 0.2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46" y="135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35872 -0.02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1589 -0.020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4" y="-10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12" y="2470806"/>
            <a:ext cx="3234102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1" y="133264"/>
            <a:ext cx="1855840" cy="221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74" y="156550"/>
            <a:ext cx="2152634" cy="244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56" y="88034"/>
            <a:ext cx="2004563" cy="2205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85" y="2571584"/>
            <a:ext cx="1740094" cy="1962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13" y="2497764"/>
            <a:ext cx="1768643" cy="1999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24" y="2643875"/>
            <a:ext cx="1739948" cy="1965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3" y="2643875"/>
            <a:ext cx="1657083" cy="1817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306" y="2599427"/>
            <a:ext cx="1799866" cy="1981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43" y="4889151"/>
            <a:ext cx="1470810" cy="1814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2" y="4646475"/>
            <a:ext cx="1789762" cy="1919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0" y="4473886"/>
            <a:ext cx="1705775" cy="2073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97" y="4608993"/>
            <a:ext cx="1811959" cy="1938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09" y="4324267"/>
            <a:ext cx="1776863" cy="2222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58" y="88034"/>
            <a:ext cx="2251484" cy="2475802"/>
          </a:xfrm>
          <a:prstGeom prst="rect">
            <a:avLst/>
          </a:prstGeom>
        </p:spPr>
      </p:pic>
      <p:pic>
        <p:nvPicPr>
          <p:cNvPr id="19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237079" y="-820571"/>
            <a:ext cx="609600" cy="609600"/>
          </a:xfrm>
          <a:prstGeom prst="rect">
            <a:avLst/>
          </a:prstGeom>
        </p:spPr>
      </p:pic>
      <p:pic>
        <p:nvPicPr>
          <p:cNvPr id="20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27311" y="-896694"/>
            <a:ext cx="609600" cy="609600"/>
          </a:xfrm>
          <a:prstGeom prst="rect">
            <a:avLst/>
          </a:prstGeom>
        </p:spPr>
      </p:pic>
      <p:pic>
        <p:nvPicPr>
          <p:cNvPr id="21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08126" y="-1013973"/>
            <a:ext cx="609600" cy="609600"/>
          </a:xfrm>
          <a:prstGeom prst="rect">
            <a:avLst/>
          </a:prstGeom>
        </p:spPr>
      </p:pic>
      <p:pic>
        <p:nvPicPr>
          <p:cNvPr id="22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505033" y="-784323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2" y="246252"/>
            <a:ext cx="1806919" cy="2295850"/>
          </a:xfrm>
          <a:prstGeom prst="rect">
            <a:avLst/>
          </a:prstGeom>
        </p:spPr>
      </p:pic>
      <p:pic>
        <p:nvPicPr>
          <p:cNvPr id="24" name="0018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36.25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51020" y="-1041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1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2543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28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82826 0.65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9" y="326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2263 0.316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5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5138 -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0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08945 0.6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3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07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riki-radosti-detej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3011" y="-779482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7671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74</Words>
  <Application>Microsoft Office PowerPoint</Application>
  <PresentationFormat>Widescreen</PresentationFormat>
  <Paragraphs>6</Paragraphs>
  <Slides>6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Гра-лото</vt:lpstr>
      <vt:lpstr>Мета гри: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Гра-лото</dc:title>
  <dc:creator>Oleg</dc:creator>
  <cp:lastModifiedBy>Oleg</cp:lastModifiedBy>
  <cp:revision>12</cp:revision>
  <dcterms:created xsi:type="dcterms:W3CDTF">2020-04-03T11:11:00Z</dcterms:created>
  <dcterms:modified xsi:type="dcterms:W3CDTF">2020-04-03T13:33:07Z</dcterms:modified>
</cp:coreProperties>
</file>