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87801-0C1F-4A64-A2FD-FC02F2519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75915D-672B-464C-B964-A60BE9158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45097-59BA-4BD2-8524-17754164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625A03-85C3-4147-95E7-86BEDFAC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B7530C-4ADA-4B7A-85F5-8EA8A709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11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22314-4BB1-41ED-916A-BC41170C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915C31-3CB0-47A2-8E8F-75686D57F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C1F852-B003-4EBD-BF61-DBC7674F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3BF27-6C34-4352-A30E-84A538B0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ED13D-065E-4DCA-B5E7-E5714C83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2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AFDBA3-194E-4E88-B234-A7A0B2E59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2546AA-A8D2-4988-8CB4-D21CAA3A1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1B384C-F4F6-46A1-AA47-2FAFB255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219091-5777-485A-847F-FDA2078C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E9270-A541-4077-8C53-94479E1E5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7CA0F-682D-429E-A10F-788F2119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E3AE4-094D-45BF-B2AE-93319827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B46D3E-6788-45A7-B3F4-EFDFF386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4C8ED5-E18F-4226-A28B-7EBD0004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4E8F86-8F4C-453E-AE11-8A7B168B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468A6-BFF3-4EF5-BE00-2C363577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062108-C8FE-474D-9388-713EFF2CF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6A71B-C36B-4088-9539-9825A1A9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4A7588-5FAE-4C37-8272-87C995F5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EF4FB-F47D-48DA-9E48-79F9863F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9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028C5-0186-41DA-832E-F08D520B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F463C-9E97-4554-AB5A-04B377011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AAF7BC-518A-4F0D-A1F4-E51784F85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1BCE00-61A7-42F2-B6AF-9EC8A4E7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1CAAE6-D55B-49C3-9887-80D9B3EB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E65A64-0E86-4801-8E71-4816BA07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2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22B9A-DB2B-4996-BFDF-B5395ED0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E34B3-F5CA-4760-B13E-6C2CE0F7C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2C4F45-4F43-40B3-B2BB-15A924AC7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CF7ACA-E5B9-4F4C-BCE3-841DE83B5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5169C5-52F4-4228-A59F-56C0C1156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9F3E1B-4F81-4E36-B403-3630A1E1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73CBEE-17EE-4640-A45E-36858494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E4778C-31BF-43A6-9122-1F3CF939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5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44831-069C-4F5B-8291-6FA84AC0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EC97FD1-A4B0-42C6-9AB1-F7D6D94D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DE2996-B90B-4E5C-87FD-08D30709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C759C3-1F33-4955-BE04-AFD553AB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2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15F662-E2B0-4C22-8191-7DA899BC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755E05-F5C8-45A5-A375-62A9952B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4C5CB2-4E56-406D-9465-E31D0CBE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9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8AF02-1FC3-4363-BED8-DCA2B1FF1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4689-6CAE-4BA8-B21E-C538ABB16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1D9E3E-2FAB-48AD-8B31-04B6BD07B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36BE3B-2F68-4095-9C58-5BAB713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983439-70DC-4C89-B36B-F3974E42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65B4C-A0FD-489F-9A44-2285B7B3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1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0B7B1-FA99-42A4-B234-25CE6E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DDB12C-93A2-4F68-BEB0-3C8555F64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BCF9D9-44B4-427A-A919-C2B7F20C9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26B69B-5596-429A-ADDB-D7E6391E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743976-3BA8-4BE0-AA47-DFB90A5B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C9AB7B-B009-4E25-9726-BF60EFEF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51260-62CB-47E5-B8B0-959714C4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4AD071-2680-41E5-B2C9-5A5F8D2A0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95ACE9-8299-497C-AF89-ED9F6DDC4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86AE-6AEF-46C2-A6CB-BD68669AA5C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7BE708-860C-4432-B735-800E9ACFC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EB538-D338-453D-9930-FD42CD918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B53A-32DF-4BF1-BA72-EB8DC5E3F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1EDD0-7C15-409F-A27F-9C45A1F07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C1FA36-2A44-4D09-A9F7-4BDB45715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8A5569-8176-4C13-8D72-36590D41B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0887535B-990F-4EAA-B376-1DE7F2626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2599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65459C0-A56C-4011-8456-49D97E1C9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90594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SamAn</dc:creator>
  <cp:lastModifiedBy>SamAn</cp:lastModifiedBy>
  <cp:revision>1</cp:revision>
  <dcterms:created xsi:type="dcterms:W3CDTF">2023-05-15T14:03:03Z</dcterms:created>
  <dcterms:modified xsi:type="dcterms:W3CDTF">2023-05-15T14:04:38Z</dcterms:modified>
</cp:coreProperties>
</file>