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D92A85-0D65-4754-A9EA-5AB5374999BA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FBDB8B-609C-4427-BFAE-6D688268617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Підвищення якості логопедичного уроку шляхом застосування ІКТ, креативних завдань, </a:t>
            </a:r>
            <a:r>
              <a:rPr lang="uk-UA" dirty="0"/>
              <a:t>п</a:t>
            </a:r>
            <a:r>
              <a:rPr lang="uk-UA" dirty="0" smtClean="0"/>
              <a:t>оповнення </a:t>
            </a:r>
            <a:r>
              <a:rPr lang="uk-UA" dirty="0" smtClean="0"/>
              <a:t>власної навчальної - інформаційної, довідкової бібліотеки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6400800" cy="1752600"/>
          </a:xfrm>
        </p:spPr>
        <p:txBody>
          <a:bodyPr/>
          <a:lstStyle/>
          <a:p>
            <a:pPr algn="r"/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smtClean="0"/>
              <a:t>вчитель-логопед</a:t>
            </a:r>
            <a:br>
              <a:rPr lang="uk-UA" dirty="0" smtClean="0"/>
            </a:br>
            <a:r>
              <a:rPr lang="uk-UA" dirty="0" err="1" smtClean="0"/>
              <a:t>Диман</a:t>
            </a:r>
            <a:r>
              <a:rPr lang="uk-UA" dirty="0" smtClean="0"/>
              <a:t> Анастасія Сергіївна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46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uk-UA" sz="3200" dirty="0" smtClean="0"/>
              <a:t>Під час дистанційної роботи з учнями я помітила, що найбільш ефективними є завдання та методики роботи які є цікавими для дітей, а саме які стимулюють найбільшу кількість  підкіркових зон мозку.  Вправи-ігри після </a:t>
            </a:r>
            <a:r>
              <a:rPr lang="uk-UA" sz="3200" dirty="0" smtClean="0"/>
              <a:t>в</a:t>
            </a:r>
            <a:r>
              <a:rPr lang="uk-UA" sz="3200" dirty="0" smtClean="0"/>
              <a:t>иконання яких дитина бачить кількість, набраних нею, балів. 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підбору вправ до логопедичного уроку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242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Вправи які діти люблять виконувати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" y="4077072"/>
            <a:ext cx="5184576" cy="263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165432"/>
            <a:ext cx="3323977" cy="25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1" y="1185291"/>
            <a:ext cx="4841181" cy="28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24" y="4149080"/>
            <a:ext cx="3759076" cy="23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5760640" cy="36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3" y="3884524"/>
            <a:ext cx="4829760" cy="28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0065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16893"/>
            <a:ext cx="2040240" cy="270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1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680"/>
            <a:ext cx="58330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5" y="620688"/>
            <a:ext cx="4603085" cy="224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30552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1" y="227631"/>
            <a:ext cx="4417814" cy="34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4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427414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83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Підвищення якості логопедичного уроку шляхом застосування ІКТ, креативних завдань, поповнення власної навчальної - інформаційної, довідкової бібліотеки</vt:lpstr>
      <vt:lpstr>Особливості підбору вправ до логопедичного уроку</vt:lpstr>
      <vt:lpstr>Вправи які діти люблять виконувати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якості логопедичного уроку шляхом застосування ІКТ, креативних завдань, Поповнення власної навчальної - інформаційної, довідкової бібліотеки</dc:title>
  <dc:creator>Серна</dc:creator>
  <cp:lastModifiedBy>Серна</cp:lastModifiedBy>
  <cp:revision>6</cp:revision>
  <dcterms:created xsi:type="dcterms:W3CDTF">2023-05-14T17:04:29Z</dcterms:created>
  <dcterms:modified xsi:type="dcterms:W3CDTF">2023-05-15T14:21:28Z</dcterms:modified>
</cp:coreProperties>
</file>