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першокласників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відновлювальної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1" y="3886200"/>
            <a:ext cx="10351341" cy="2389094"/>
          </a:xfrm>
        </p:spPr>
        <p:txBody>
          <a:bodyPr>
            <a:normAutofit/>
          </a:bodyPr>
          <a:lstStyle/>
          <a:p>
            <a:pPr algn="r"/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Підготувала:</a:t>
            </a:r>
          </a:p>
          <a:p>
            <a:pPr algn="r"/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Вчитель-логопед</a:t>
            </a:r>
          </a:p>
          <a:p>
            <a:pPr algn="r"/>
            <a:r>
              <a:rPr lang="uk-UA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Зош</a:t>
            </a: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І-ІІІ ступенів №47</a:t>
            </a:r>
          </a:p>
          <a:p>
            <a:pPr algn="r"/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 азовська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9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gimnasia123.kiev.ua/image/blog/3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84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6"/>
            <a:ext cx="10364451" cy="977201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712259"/>
            <a:ext cx="10363826" cy="457199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початку систематичного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систем,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адекватно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початку систематичного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адаптаційний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шестирічок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семирічок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шестирічок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напруженість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нестійка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працездатність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відокремлює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шестирічну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семирічної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важливий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новоутворення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регуляція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закладаються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стан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з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на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адаптуються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тренованості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адаптаційних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безумовно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першокласники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відвідували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дитячий сад,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легше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адаптуються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не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дитячому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велике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атмосфера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взаємостосунки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батьками, стиль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статус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домашній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90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gimnasia123.kiev.ua/image/blog/3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82"/>
            <a:ext cx="12192000" cy="684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43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Щоб</a:t>
            </a:r>
            <a:r>
              <a:rPr lang="ru-RU" b="1" dirty="0"/>
              <a:t> </a:t>
            </a:r>
            <a:r>
              <a:rPr lang="ru-RU" b="1" dirty="0" err="1"/>
              <a:t>адаптація</a:t>
            </a:r>
            <a:r>
              <a:rPr lang="ru-RU" b="1" dirty="0"/>
              <a:t> </a:t>
            </a:r>
            <a:r>
              <a:rPr lang="ru-RU" b="1" dirty="0" err="1"/>
              <a:t>першокласника</a:t>
            </a:r>
            <a:r>
              <a:rPr lang="ru-RU" b="1" dirty="0"/>
              <a:t> </a:t>
            </a:r>
            <a:r>
              <a:rPr lang="ru-RU" b="1" dirty="0" err="1"/>
              <a:t>пройшла</a:t>
            </a:r>
            <a:r>
              <a:rPr lang="ru-RU" b="1" dirty="0"/>
              <a:t> </a:t>
            </a:r>
            <a:r>
              <a:rPr lang="ru-RU" b="1" dirty="0" err="1"/>
              <a:t>успішно</a:t>
            </a:r>
            <a:r>
              <a:rPr lang="ru-RU" b="1" dirty="0"/>
              <a:t> </a:t>
            </a:r>
            <a:r>
              <a:rPr lang="ru-RU" b="1" dirty="0" err="1"/>
              <a:t>повинні</a:t>
            </a:r>
            <a:r>
              <a:rPr lang="ru-RU" b="1" dirty="0"/>
              <a:t> </a:t>
            </a:r>
            <a:r>
              <a:rPr lang="ru-RU" b="1" dirty="0" err="1"/>
              <a:t>виконуватися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умови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навчально-корекційного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виховного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до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педагогічному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визнаються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рівноправні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свідомий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волевиявленні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розумних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межах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панує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взаєморозуміння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співчуття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терплячість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унікальність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зацікавленість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як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мотиваційної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88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gimnasia123.kiev.ua/image/blog/3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682" y="62752"/>
            <a:ext cx="12272682" cy="686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82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Як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err="1"/>
              <a:t>допомогти</a:t>
            </a:r>
            <a:r>
              <a:rPr lang="ru-RU" b="1" dirty="0"/>
              <a:t> батьки?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«бути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школярем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для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Розповідати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школу, про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відчувала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боялася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сумнівалася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здібностях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дня і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суворо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першокласника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логопеда(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артикуляційні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закріплювати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поставлені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звуки  в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зв’язному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мовленні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підкорятися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акуратно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старанно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комунікабельні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вчитися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Вислуховувати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уважно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Активно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взаємодіяти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учителем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логопедом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06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gimnasia123.kiev.ua/image/blog/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" y="0"/>
            <a:ext cx="121292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28590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88</TotalTime>
  <Words>539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Капля</vt:lpstr>
      <vt:lpstr>Соціально психологічні умови адаптації першокласників до корекційно – відновлювальної логопедичної  та виховної роботи в умовах дистанційного навчання</vt:lpstr>
      <vt:lpstr>Презентация PowerPoint</vt:lpstr>
      <vt:lpstr>Розглянемо чинники, що впливають на успішність адаптації дитини до школи: </vt:lpstr>
      <vt:lpstr>Презентация PowerPoint</vt:lpstr>
      <vt:lpstr>Щоб адаптація першокласника пройшла успішно повинні виконуватися такі умови:</vt:lpstr>
      <vt:lpstr>Презентация PowerPoint</vt:lpstr>
      <vt:lpstr>Як можуть допомогти батьки?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 психологічні умови адаптації першокласників до корекційно – відновлювальної логопедичної  та виховної роботи в умовах дистанційного навчання</dc:title>
  <dc:creator>ProF</dc:creator>
  <cp:lastModifiedBy>ProF</cp:lastModifiedBy>
  <cp:revision>10</cp:revision>
  <dcterms:created xsi:type="dcterms:W3CDTF">2023-10-17T15:47:06Z</dcterms:created>
  <dcterms:modified xsi:type="dcterms:W3CDTF">2023-10-21T14:27:58Z</dcterms:modified>
</cp:coreProperties>
</file>