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DF2D-DD41-4870-8351-901CB7ABDFF4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AB58-98C7-4FCF-AE56-CCC8DCC6E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поро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07" y="0"/>
            <a:ext cx="9170907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85786" y="3286124"/>
            <a:ext cx="914400" cy="57150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4429132"/>
            <a:ext cx="914400" cy="57150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Р-Л</a:t>
            </a:r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00958" y="3071810"/>
            <a:ext cx="914400" cy="57150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85728"/>
            <a:ext cx="335758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Веселая</a:t>
            </a:r>
            <a:endParaRPr lang="en-US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714488"/>
            <a:ext cx="314327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дискотека</a:t>
            </a:r>
            <a:endParaRPr lang="en-US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3" name="Мурат Тхагалегов – Едем в соседнее село на дискотеку (ft. Султан Ураган) (1)(1) (online-audio-converter.com).wav"/>
            </a:hlinkClick>
          </p:cNvPr>
          <p:cNvSpPr/>
          <p:nvPr/>
        </p:nvSpPr>
        <p:spPr>
          <a:xfrm>
            <a:off x="8501090" y="0"/>
            <a:ext cx="428628" cy="5715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три поро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07" y="0"/>
            <a:ext cx="9170907" cy="6858000"/>
          </a:xfrm>
          <a:prstGeom prst="rect">
            <a:avLst/>
          </a:prstGeom>
        </p:spPr>
      </p:pic>
      <p:pic>
        <p:nvPicPr>
          <p:cNvPr id="7" name="Рисунок 6" descr="ди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285728"/>
            <a:ext cx="1800476" cy="176237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714876" y="4500570"/>
            <a:ext cx="700086" cy="50006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Р-Л</a:t>
            </a:r>
            <a:endParaRPr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3357562"/>
            <a:ext cx="700086" cy="50006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</a:t>
            </a:r>
            <a:endParaRPr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72396" y="3143248"/>
            <a:ext cx="700086" cy="50006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</a:t>
            </a:r>
            <a:endParaRPr lang="en-US" dirty="0"/>
          </a:p>
        </p:txBody>
      </p:sp>
      <p:pic>
        <p:nvPicPr>
          <p:cNvPr id="12" name="Рисунок 11" descr="ди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14290"/>
            <a:ext cx="1781424" cy="1771897"/>
          </a:xfrm>
          <a:prstGeom prst="rect">
            <a:avLst/>
          </a:prstGeom>
        </p:spPr>
      </p:pic>
      <p:pic>
        <p:nvPicPr>
          <p:cNvPr id="15" name="Рисунок 14" descr="ди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914792" cy="1781424"/>
          </a:xfrm>
          <a:prstGeom prst="rect">
            <a:avLst/>
          </a:prstGeom>
        </p:spPr>
      </p:pic>
      <p:pic>
        <p:nvPicPr>
          <p:cNvPr id="16" name="Рисунок 15" descr="ди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428604"/>
            <a:ext cx="2152951" cy="2086266"/>
          </a:xfrm>
          <a:prstGeom prst="rect">
            <a:avLst/>
          </a:prstGeom>
        </p:spPr>
      </p:pic>
      <p:pic>
        <p:nvPicPr>
          <p:cNvPr id="17" name="Рисунок 16" descr="ди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285860"/>
            <a:ext cx="2438741" cy="2076740"/>
          </a:xfrm>
          <a:prstGeom prst="rect">
            <a:avLst/>
          </a:prstGeom>
        </p:spPr>
      </p:pic>
      <p:pic>
        <p:nvPicPr>
          <p:cNvPr id="18" name="Рисунок 17" descr="ди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1285860"/>
            <a:ext cx="2076740" cy="17242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103674"/>
            <a:ext cx="378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00B050"/>
                </a:solidFill>
              </a:rPr>
              <a:t>Волк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пригласил</a:t>
            </a:r>
            <a:r>
              <a:rPr lang="uk-UA" b="1" dirty="0" smtClean="0">
                <a:solidFill>
                  <a:srgbClr val="00B050"/>
                </a:solidFill>
              </a:rPr>
              <a:t> свинок на веселую дискотеку. </a:t>
            </a:r>
            <a:r>
              <a:rPr lang="uk-UA" b="1" dirty="0" err="1" smtClean="0">
                <a:solidFill>
                  <a:srgbClr val="00B050"/>
                </a:solidFill>
              </a:rPr>
              <a:t>Чтобы</a:t>
            </a:r>
            <a:r>
              <a:rPr lang="uk-UA" b="1" dirty="0" smtClean="0">
                <a:solidFill>
                  <a:srgbClr val="00B050"/>
                </a:solidFill>
              </a:rPr>
              <a:t> с ним </a:t>
            </a:r>
            <a:r>
              <a:rPr lang="uk-UA" b="1" dirty="0" err="1" smtClean="0">
                <a:solidFill>
                  <a:srgbClr val="00B050"/>
                </a:solidFill>
              </a:rPr>
              <a:t>потанцевать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нужно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err="1">
                <a:solidFill>
                  <a:srgbClr val="00B050"/>
                </a:solidFill>
              </a:rPr>
              <a:t>п</a:t>
            </a:r>
            <a:r>
              <a:rPr lang="uk-UA" b="1" dirty="0" err="1" smtClean="0">
                <a:solidFill>
                  <a:srgbClr val="00B050"/>
                </a:solidFill>
              </a:rPr>
              <a:t>омочь</a:t>
            </a:r>
            <a:r>
              <a:rPr lang="uk-UA" b="1" dirty="0" smtClean="0">
                <a:solidFill>
                  <a:srgbClr val="00B050"/>
                </a:solidFill>
              </a:rPr>
              <a:t> свинкам </a:t>
            </a:r>
            <a:r>
              <a:rPr lang="uk-UA" b="1" dirty="0" err="1" smtClean="0">
                <a:solidFill>
                  <a:srgbClr val="00B050"/>
                </a:solidFill>
              </a:rPr>
              <a:t>разобрать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свои</a:t>
            </a:r>
            <a:r>
              <a:rPr lang="uk-UA" b="1" dirty="0" smtClean="0">
                <a:solidFill>
                  <a:srgbClr val="00B050"/>
                </a:solidFill>
              </a:rPr>
              <a:t> диски с картинками на </a:t>
            </a:r>
            <a:r>
              <a:rPr lang="uk-UA" b="1" dirty="0" err="1" smtClean="0">
                <a:solidFill>
                  <a:srgbClr val="00B050"/>
                </a:solidFill>
              </a:rPr>
              <a:t>определенный</a:t>
            </a:r>
            <a:r>
              <a:rPr lang="uk-UA" b="1" dirty="0" smtClean="0">
                <a:solidFill>
                  <a:srgbClr val="00B050"/>
                </a:solidFill>
              </a:rPr>
              <a:t> звук.  </a:t>
            </a:r>
          </a:p>
        </p:txBody>
      </p:sp>
      <p:pic>
        <p:nvPicPr>
          <p:cNvPr id="20" name="Рисунок 19" descr="Безымянный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571480"/>
            <a:ext cx="2286037" cy="2119504"/>
          </a:xfrm>
          <a:prstGeom prst="rect">
            <a:avLst/>
          </a:prstGeom>
        </p:spPr>
      </p:pic>
      <p:pic>
        <p:nvPicPr>
          <p:cNvPr id="21" name="Рисунок 20" descr="Безымянный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214422"/>
            <a:ext cx="2243261" cy="2033366"/>
          </a:xfrm>
          <a:prstGeom prst="rect">
            <a:avLst/>
          </a:prstGeom>
        </p:spPr>
      </p:pic>
      <p:pic>
        <p:nvPicPr>
          <p:cNvPr id="22" name="Рисунок 21" descr="ьб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0"/>
            <a:ext cx="2353237" cy="192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60116E-6 L -0.18907 0.44047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0.10844 L -0.41268 0.444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07677 L 0.74983 0.32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5433 L 0.0927 0.538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51806 0.234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30058E-6 L -0.16527 0.41943 " pathEditMode="relative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1387E-6 L 0.70886 0.36716 " pathEditMode="relative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 0.0067 L -0.35225 0.2795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9.19075E-6 L -0.10244 0.58728 " pathEditMode="relative" ptsTypes="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hlinkClick r:id="" action="ppaction://noaction">
              <a:snd r:embed="rId2" name="applause.wav" builtIn="1"/>
            </a:hlinkClick>
          </p:cNvPr>
          <p:cNvSpPr/>
          <p:nvPr/>
        </p:nvSpPr>
        <p:spPr>
          <a:xfrm>
            <a:off x="1714480" y="1142984"/>
            <a:ext cx="5604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Игре конец,</a:t>
            </a:r>
          </a:p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а ты – молодец!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1285860"/>
            <a:ext cx="6357982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4643446"/>
            <a:ext cx="5992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Презентацию составила учитель-логопед </a:t>
            </a:r>
            <a:r>
              <a:rPr lang="ru-RU" sz="2000" dirty="0" err="1" smtClean="0"/>
              <a:t>Сизова</a:t>
            </a:r>
            <a:r>
              <a:rPr lang="ru-RU" sz="2000" dirty="0" smtClean="0"/>
              <a:t> Н.В.</a:t>
            </a:r>
          </a:p>
          <a:p>
            <a:r>
              <a:rPr lang="ru-RU" sz="2000" dirty="0" smtClean="0"/>
              <a:t>     Идея создания и фон взяты с сайта МЕРСИБО.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57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</cp:lastModifiedBy>
  <cp:revision>24</cp:revision>
  <dcterms:created xsi:type="dcterms:W3CDTF">2015-10-07T17:27:28Z</dcterms:created>
  <dcterms:modified xsi:type="dcterms:W3CDTF">2016-11-22T13:54:10Z</dcterms:modified>
</cp:coreProperties>
</file>