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FFFF"/>
    <a:srgbClr val="CCCCFF"/>
    <a:srgbClr val="99CCFF"/>
    <a:srgbClr val="FFFF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DF700-41A1-43A9-85B8-1704EB9651C0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94847-05A5-4CF8-ABC8-0B99BC0B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8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94847-05A5-4CF8-ABC8-0B99BC0B04C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95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88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05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15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8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55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170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81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33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9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34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8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C7B48-DE6A-44AC-9759-EF91ED481EA1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84692-44DC-4F9D-A150-8254E4EDB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45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Похожее изображени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86" y="1714030"/>
            <a:ext cx="1388412" cy="195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олна 4"/>
          <p:cNvSpPr/>
          <p:nvPr/>
        </p:nvSpPr>
        <p:spPr>
          <a:xfrm>
            <a:off x="878717" y="6100"/>
            <a:ext cx="7105337" cy="1454046"/>
          </a:xfrm>
          <a:prstGeom prst="wav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Цуценятко Цисик накидало всюди кісточки. Швидше допоможи йому все позбирати…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1036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916692" y="3063018"/>
            <a:ext cx="1266378" cy="130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2413748" y="5302611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 rot="20401038">
            <a:off x="936799" y="3204307"/>
            <a:ext cx="113231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ца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pic>
        <p:nvPicPr>
          <p:cNvPr id="17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162295" y="3933894"/>
            <a:ext cx="1375027" cy="141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1664022" y="3984526"/>
            <a:ext cx="1353129" cy="1391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 rot="19607243">
            <a:off x="360149" y="4190107"/>
            <a:ext cx="7809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</a:rPr>
              <a:t>ца</a:t>
            </a:r>
            <a:endParaRPr lang="ru-RU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9932714">
            <a:off x="1849482" y="4282637"/>
            <a:ext cx="7809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ца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955771"/>
              </p:ext>
            </p:extLst>
          </p:nvPr>
        </p:nvGraphicFramePr>
        <p:xfrm>
          <a:off x="839410" y="6407762"/>
          <a:ext cx="156005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017"/>
                <a:gridCol w="520017"/>
                <a:gridCol w="52001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pic>
        <p:nvPicPr>
          <p:cNvPr id="1038" name="Picture 14" descr="Картинки по запросу царь пнг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05" y="4568051"/>
            <a:ext cx="2033699" cy="2033699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3724180" y="5011575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3811928" y="5733239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 rot="19690407">
            <a:off x="2519804" y="5395409"/>
            <a:ext cx="816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ци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9690407">
            <a:off x="3807844" y="5146634"/>
            <a:ext cx="816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ци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19690407">
            <a:off x="3935363" y="5868299"/>
            <a:ext cx="816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ци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pic>
        <p:nvPicPr>
          <p:cNvPr id="1040" name="Picture 16" descr="Похожее изображени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931" y="5235660"/>
            <a:ext cx="883793" cy="1557796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6091746" y="4828838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7145162" y="5137592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6898148" y="5859256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 rot="20082774">
            <a:off x="6306057" y="4865832"/>
            <a:ext cx="7614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цу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20450086">
            <a:off x="7054014" y="5913585"/>
            <a:ext cx="7614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цу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35" name="Прямоугольник 34"/>
          <p:cNvSpPr/>
          <p:nvPr/>
        </p:nvSpPr>
        <p:spPr>
          <a:xfrm rot="19650318">
            <a:off x="7342472" y="5196248"/>
            <a:ext cx="7614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цу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pic>
        <p:nvPicPr>
          <p:cNvPr id="1042" name="Picture 18" descr="Картинки по запросу конфеты пнг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12604">
            <a:off x="8182649" y="5592994"/>
            <a:ext cx="1255448" cy="643417"/>
          </a:xfrm>
          <a:prstGeom prst="rect">
            <a:avLst/>
          </a:prstGeom>
          <a:ln>
            <a:noFill/>
          </a:ln>
          <a:effectLst>
            <a:glow rad="228600">
              <a:srgbClr val="C00000">
                <a:alpha val="40000"/>
              </a:srgb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934911"/>
              </p:ext>
            </p:extLst>
          </p:nvPr>
        </p:nvGraphicFramePr>
        <p:xfrm>
          <a:off x="7702498" y="6410990"/>
          <a:ext cx="241977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84"/>
                <a:gridCol w="395771"/>
                <a:gridCol w="332397"/>
                <a:gridCol w="364084"/>
                <a:gridCol w="235268"/>
                <a:gridCol w="364084"/>
                <a:gridCol w="364084"/>
              </a:tblGrid>
              <a:tr h="3331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8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10493905" y="5718977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10724786" y="4965429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9671372" y="4724465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Картинки по запросу кирпич пнг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689" y="3979779"/>
            <a:ext cx="1778083" cy="1176543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 rot="19724184">
            <a:off x="10704081" y="5804783"/>
            <a:ext cx="7811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це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20071405">
            <a:off x="10969941" y="5055103"/>
            <a:ext cx="7811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це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833366" y="4844857"/>
            <a:ext cx="7811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це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pic>
        <p:nvPicPr>
          <p:cNvPr id="45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10339694" y="3159210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10963675" y="2228349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10493904" y="1595401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10598450" y="3300071"/>
            <a:ext cx="6399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ці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1179671" y="2361913"/>
            <a:ext cx="6399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ці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9540536">
            <a:off x="10779516" y="1770034"/>
            <a:ext cx="6399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ці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pic>
        <p:nvPicPr>
          <p:cNvPr id="1046" name="Picture 22" descr="Похожее изображение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693" y="214824"/>
            <a:ext cx="1949429" cy="1103865"/>
          </a:xfrm>
          <a:prstGeom prst="rect">
            <a:avLst/>
          </a:prstGeom>
          <a:ln>
            <a:noFill/>
          </a:ln>
          <a:effectLst>
            <a:glow rad="101600">
              <a:srgbClr val="3333CC">
                <a:alpha val="60000"/>
              </a:srgb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675476"/>
              </p:ext>
            </p:extLst>
          </p:nvPr>
        </p:nvGraphicFramePr>
        <p:xfrm>
          <a:off x="8671701" y="1473731"/>
          <a:ext cx="277980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961"/>
                <a:gridCol w="555961"/>
                <a:gridCol w="555961"/>
                <a:gridCol w="555961"/>
                <a:gridCol w="555961"/>
              </a:tblGrid>
              <a:tr h="3573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pic>
        <p:nvPicPr>
          <p:cNvPr id="53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8775357" y="1862369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7722045" y="2487173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2" descr="Картинки по запросу кость пн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375">
            <a:off x="8519032" y="3273061"/>
            <a:ext cx="1114672" cy="11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Прямоугольник 55"/>
          <p:cNvSpPr/>
          <p:nvPr/>
        </p:nvSpPr>
        <p:spPr>
          <a:xfrm rot="20082774">
            <a:off x="8618663" y="3405517"/>
            <a:ext cx="9165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ця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57" name="Прямоугольник 56"/>
          <p:cNvSpPr/>
          <p:nvPr/>
        </p:nvSpPr>
        <p:spPr>
          <a:xfrm rot="20082774">
            <a:off x="7827906" y="2662569"/>
            <a:ext cx="7825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ця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sp>
        <p:nvSpPr>
          <p:cNvPr id="58" name="Прямоугольник 57"/>
          <p:cNvSpPr/>
          <p:nvPr/>
        </p:nvSpPr>
        <p:spPr>
          <a:xfrm rot="20082774">
            <a:off x="8955852" y="2024567"/>
            <a:ext cx="7825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ця</a:t>
            </a:r>
            <a:endParaRPr lang="ru-R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FFFF"/>
              </a:solidFill>
              <a:effectLst/>
            </a:endParaRPr>
          </a:p>
        </p:txBody>
      </p:sp>
      <p:pic>
        <p:nvPicPr>
          <p:cNvPr id="1052" name="Picture 28" descr="Картинки по запросу жар птица пнг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418" y="3477287"/>
            <a:ext cx="1185059" cy="1669751"/>
          </a:xfrm>
          <a:prstGeom prst="rect">
            <a:avLst/>
          </a:prstGeom>
          <a:ln>
            <a:noFill/>
          </a:ln>
          <a:effectLst>
            <a:glow rad="101600">
              <a:srgbClr val="00FFFF">
                <a:alpha val="60000"/>
              </a:srgb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1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31</Words>
  <Application>Microsoft Office PowerPoint</Application>
  <PresentationFormat>Широкоэкранный</PresentationFormat>
  <Paragraphs>20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Teacher</cp:lastModifiedBy>
  <cp:revision>11</cp:revision>
  <dcterms:created xsi:type="dcterms:W3CDTF">2018-02-17T18:28:51Z</dcterms:created>
  <dcterms:modified xsi:type="dcterms:W3CDTF">2018-05-17T10:21:42Z</dcterms:modified>
</cp:coreProperties>
</file>